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EEE050-4C5A-E41B-38E0-C8D930E8E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7CFF799-5126-6056-8057-23673DDDD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DF486-3299-415F-8DE7-BA9C96BB07C9}" type="datetimeFigureOut">
              <a:rPr lang="nl-NL" smtClean="0"/>
              <a:t>11-5-2023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1634F8E-28A0-7BD4-752F-5C574D12B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ACA16AC-2F00-408C-008F-A6E41C9F9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D570C-F6F2-4FE7-B699-47D90FF1F1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878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816C8FEA-DF76-11CF-E9BD-383E79C04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FE5C6C3-091C-F488-827F-433E32DA58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D158383-72C4-CB14-F3C7-2E38497C54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DF486-3299-415F-8DE7-BA9C96BB07C9}" type="datetimeFigureOut">
              <a:rPr lang="nl-NL" smtClean="0"/>
              <a:t>11-5-2023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E8A760B-0747-C1BF-FF33-8FEBD725E2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72E8358-B5D7-E6E1-83C7-FFB11E0DDF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D570C-F6F2-4FE7-B699-47D90FF1F1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3007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59882B4-CFA9-7E09-DECE-80A5365BD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80E2DBA-EF7F-764E-A8E2-6D21C91312B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79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EDB7AAB-327E-0635-827F-81EF9D826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>
                <a:solidFill>
                  <a:schemeClr val="tx1"/>
                </a:solidFill>
              </a:rPr>
              <a:t>Jeugdstorm en NSB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086B0AB-1551-7792-205B-A9D11AEDD12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91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3A03DD3B-F951-0EE6-5505-851BB47F0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>
                <a:solidFill>
                  <a:schemeClr val="tx1"/>
                </a:solidFill>
              </a:rPr>
              <a:t>Hans Veldhuis</a:t>
            </a:r>
            <a:br>
              <a:rPr lang="en-US">
                <a:solidFill>
                  <a:schemeClr val="tx1"/>
                </a:solidFill>
              </a:rPr>
            </a:b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accent1"/>
                </a:solidFill>
              </a:rPr>
              <a:t>hier radio oranje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D205815-A6B0-12CF-BF98-1C767991FA5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58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288FF8A-F7FE-3872-7722-3969A6E44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22E94C6-1FF3-1A37-BD59-A4F57EC3962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3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AEFD102-D5EC-5CA1-CB63-D5D17960E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>
                <a:solidFill>
                  <a:schemeClr val="tx1"/>
                </a:solidFill>
              </a:rPr>
              <a:t>Elsje en felix valk</a:t>
            </a:r>
            <a:br>
              <a:rPr lang="en-US">
                <a:solidFill>
                  <a:schemeClr val="tx1"/>
                </a:solidFill>
              </a:rPr>
            </a:b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accent1"/>
                </a:solidFill>
              </a:rPr>
              <a:t>tekenen voor je leven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C7AF099-137B-EB1F-C68E-FA807F54FA8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47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F754EA5-3FDB-EF33-1041-5EAA2298D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0419D51-80B5-EB69-14FC-8EC0F41FFE9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10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8F5FA2E-8E9C-30AC-6350-56152B1BD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3B3CEA3-F6B7-C91D-C7BC-1BF552B691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81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2D16F9C-D2B9-E953-6122-0DA7BB45B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>
                <a:solidFill>
                  <a:schemeClr val="tx1"/>
                </a:solidFill>
              </a:rPr>
              <a:t>Corri munnik</a:t>
            </a:r>
            <a:br>
              <a:rPr lang="en-US">
                <a:solidFill>
                  <a:schemeClr val="tx1"/>
                </a:solidFill>
              </a:rPr>
            </a:b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accent1"/>
                </a:solidFill>
              </a:rPr>
              <a:t>een woord van vier letters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885BF25-577E-B64B-0987-28D8432476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19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48E0FD39-CF21-22CE-A87E-3A93DB139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B500907-DFC5-7362-281F-1ABD5508D89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23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48771B7-207B-6489-E4E6-1EB853554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>
                <a:solidFill>
                  <a:schemeClr val="tx1"/>
                </a:solidFill>
              </a:rPr>
              <a:t>Henk rauwerdink</a:t>
            </a:r>
            <a:br>
              <a:rPr lang="en-US">
                <a:solidFill>
                  <a:schemeClr val="tx1"/>
                </a:solidFill>
              </a:rPr>
            </a:b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accent1"/>
                </a:solidFill>
              </a:rPr>
              <a:t>in het hol van de leeuw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DF8B146-27AB-D4FD-4441-B0663DB5A7E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01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B3C9D62-925B-3FB3-780C-9BD4BC4A9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4CFACC9-EA66-F473-38B3-BD618D1E40B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39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A8D4BF7-14B2-9EA8-8E12-14F18E52C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D7C0D64-337D-801C-AB32-6EDCB7E7E84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6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6807946-75EE-D880-088D-66DF3428A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>
                <a:solidFill>
                  <a:schemeClr val="tx1"/>
                </a:solidFill>
              </a:rPr>
              <a:t>Jan mekenkamp</a:t>
            </a:r>
            <a:br>
              <a:rPr lang="en-US">
                <a:solidFill>
                  <a:schemeClr val="tx1"/>
                </a:solidFill>
              </a:rPr>
            </a:b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accent1"/>
                </a:solidFill>
              </a:rPr>
              <a:t>de bende van mekenkamp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C34C683-58DC-1E36-EBA1-91F5707CF0D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27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C9FEED4-1FEA-FCA9-3D8B-4BE718D4B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011263C-1D1A-E3BD-65D7-D5B346DC093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46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743145B-61A1-1DD1-E8B4-1553E8F28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00C7FB4-A1E8-08BF-0D4A-D3F65ED4DED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79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6CD96F1-582D-7389-72E1-4854AF2EE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>
                <a:solidFill>
                  <a:schemeClr val="tx1"/>
                </a:solidFill>
              </a:rPr>
              <a:t>George levy</a:t>
            </a:r>
            <a:br>
              <a:rPr lang="en-US">
                <a:solidFill>
                  <a:schemeClr val="tx1"/>
                </a:solidFill>
              </a:rPr>
            </a:b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accent1"/>
                </a:solidFill>
              </a:rPr>
              <a:t>De Trein van dood en leven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7C3F170-30BC-B6F4-2E4E-5A8ACC37C70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8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953B582-1B87-0C0B-C08F-B399FE9DB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George en ursula Levy </a:t>
            </a: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1E565AB-CF01-10ED-D610-7B505BC6F30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37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C5567EE-1188-4CA3-1171-F41696C83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Het verloren transport 11-23 april 1945</a:t>
            </a: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C88789A-DA6B-47B8-6672-5D1855E6965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22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5D01F5A-D918-90DF-8EFB-5AB313340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B9B0614-1B4D-6192-3F51-CC7E806CDE5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80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3E53D1CE-D3C7-24BA-CC09-9E29F67AD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>
                <a:solidFill>
                  <a:schemeClr val="tx1"/>
                </a:solidFill>
              </a:rPr>
              <a:t>Suze seldenrath</a:t>
            </a:r>
            <a:endParaRPr lang="en-US" sz="3800" dirty="0">
              <a:solidFill>
                <a:schemeClr val="tx1"/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0C7AEFF-5915-9DE3-9475-54EFBC18858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35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BD03730-0C0C-ED83-4D31-336DED75B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>
                <a:solidFill>
                  <a:schemeClr val="tx1"/>
                </a:solidFill>
              </a:rPr>
              <a:t>LIENEKE VROEGOP</a:t>
            </a:r>
            <a:br>
              <a:rPr lang="en-US">
                <a:solidFill>
                  <a:schemeClr val="tx1"/>
                </a:solidFill>
              </a:rPr>
            </a:b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rgbClr val="FFC000"/>
                </a:solidFill>
              </a:rPr>
              <a:t>BOTERHAM MET TEVREDENHEID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F303C9A-27F9-75E5-46DB-00B3C3A32BE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40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9373FD8-2C39-8ADA-2EE0-552BD6C36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>
                <a:solidFill>
                  <a:schemeClr val="tx1"/>
                </a:solidFill>
              </a:rPr>
              <a:t>Lineke vroegop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0F6869B-D174-B829-A01C-18664C4E7E4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68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042CCA2-D6E9-9997-0448-FE8824615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2D54668-DDF5-E090-1D33-4E73E27F39B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47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B95AC0E-4E20-BD13-2FA7-F61911214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CEE58FB-532E-E49C-BE28-39BC80D6B0C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82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AAE2D7C-0C81-F414-0166-AC8B6C95F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Geschiedenis herhaalt zich nooit</a:t>
            </a:r>
            <a:br>
              <a:rPr lang="en-US" sz="35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rPr>
            </a:br>
            <a:r>
              <a:rPr lang="en-US" sz="35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maar rijmt altijd een keer</a:t>
            </a:r>
            <a:br>
              <a:rPr lang="en-US" sz="35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rPr>
            </a:br>
            <a:br>
              <a:rPr lang="en-US" sz="35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rPr>
            </a:br>
            <a:r>
              <a:rPr lang="en-US" sz="35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(spinvis)</a:t>
            </a:r>
            <a:endParaRPr lang="en-US" sz="3500" kern="1200" cap="all" spc="200" baseline="0" dirty="0">
              <a:solidFill>
                <a:srgbClr val="262626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6DBB0C8-7B50-6FCD-96C8-9ECCC34B361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90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8042DAF-16B3-2B40-EBB1-3A03BD157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14 dagboeken</a:t>
            </a: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2DFCBA5-CF74-D679-865D-4763A65753A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62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3532B16-054E-E8F6-0028-F8089F836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>
                <a:solidFill>
                  <a:schemeClr val="tx1"/>
                </a:solidFill>
              </a:rPr>
              <a:t>Henk en marie duijm</a:t>
            </a:r>
            <a:br>
              <a:rPr lang="en-US">
                <a:solidFill>
                  <a:schemeClr val="tx1"/>
                </a:solidFill>
              </a:rPr>
            </a:b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accent1"/>
                </a:solidFill>
              </a:rPr>
              <a:t>een zee van vuur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B5E4355-F326-453B-A07D-9E9D07D5EE6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56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0594DC22-224E-066F-8E00-D076191EF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0F17B8D-A652-C4BE-C84C-CB09FE1E986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8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9DCBE52-2E7A-E20B-E41F-34DF8C29C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>
                <a:solidFill>
                  <a:schemeClr val="tx1"/>
                </a:solidFill>
              </a:rPr>
              <a:t>Yvonne van de pitte uit den Haag</a:t>
            </a:r>
            <a:endParaRPr lang="en-US" sz="3800" dirty="0">
              <a:solidFill>
                <a:schemeClr val="tx1"/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81BE238-9238-AA75-CADE-06FC64536C2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38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494C3DCA-DB03-4EBE-A64D-D60172479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>
                <a:solidFill>
                  <a:schemeClr val="tx1"/>
                </a:solidFill>
              </a:rPr>
              <a:t>Anoniem (Annie)</a:t>
            </a:r>
            <a:br>
              <a:rPr lang="en-US">
                <a:solidFill>
                  <a:schemeClr val="tx1"/>
                </a:solidFill>
              </a:rPr>
            </a:b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accent1"/>
                </a:solidFill>
              </a:rPr>
              <a:t>winterstorm</a:t>
            </a:r>
            <a:br>
              <a:rPr lang="en-US">
                <a:solidFill>
                  <a:schemeClr val="accent1"/>
                </a:solidFill>
              </a:rPr>
            </a:b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D1D339D-18E7-40FC-1930-F905C801EFD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09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BE3C214-57B9-C044-3FE9-5E0C304C1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EFD6670-3582-A1F8-C041-15D2D7FF79C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86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</Words>
  <Application>Microsoft Office PowerPoint</Application>
  <PresentationFormat>Breedbeeld</PresentationFormat>
  <Paragraphs>17</Paragraphs>
  <Slides>31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14 dagboeken</vt:lpstr>
      <vt:lpstr>Henk en marie duijm  een zee van vuur</vt:lpstr>
      <vt:lpstr>PowerPoint-presentatie</vt:lpstr>
      <vt:lpstr>Yvonne van de pitte uit den Haag</vt:lpstr>
      <vt:lpstr>Anoniem (Annie)  winterstorm </vt:lpstr>
      <vt:lpstr>PowerPoint-presentatie</vt:lpstr>
      <vt:lpstr>Jeugdstorm en NSB</vt:lpstr>
      <vt:lpstr>Hans Veldhuis  hier radio oranje</vt:lpstr>
      <vt:lpstr>PowerPoint-presentatie</vt:lpstr>
      <vt:lpstr>Elsje en felix valk  tekenen voor je leven</vt:lpstr>
      <vt:lpstr>PowerPoint-presentatie</vt:lpstr>
      <vt:lpstr>PowerPoint-presentatie</vt:lpstr>
      <vt:lpstr>Corri munnik  een woord van vier letters</vt:lpstr>
      <vt:lpstr>PowerPoint-presentatie</vt:lpstr>
      <vt:lpstr>Henk rauwerdink  in het hol van de leeuw</vt:lpstr>
      <vt:lpstr>PowerPoint-presentatie</vt:lpstr>
      <vt:lpstr>Jan mekenkamp  de bende van mekenkamp</vt:lpstr>
      <vt:lpstr>PowerPoint-presentatie</vt:lpstr>
      <vt:lpstr>PowerPoint-presentatie</vt:lpstr>
      <vt:lpstr>George levy  De Trein van dood en leven</vt:lpstr>
      <vt:lpstr>George en ursula Levy </vt:lpstr>
      <vt:lpstr>Het verloren transport 11-23 april 1945</vt:lpstr>
      <vt:lpstr>PowerPoint-presentatie</vt:lpstr>
      <vt:lpstr>Suze seldenrath</vt:lpstr>
      <vt:lpstr>LIENEKE VROEGOP  BOTERHAM MET TEVREDENHEID</vt:lpstr>
      <vt:lpstr>Lineke vroegop</vt:lpstr>
      <vt:lpstr>PowerPoint-presentatie</vt:lpstr>
      <vt:lpstr>Geschiedenis herhaalt zich nooit maar rijmt altijd een keer  (spinvis)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Mary van Vucht</dc:creator>
  <cp:lastModifiedBy>Mary van Vucht</cp:lastModifiedBy>
  <cp:revision>1</cp:revision>
  <dcterms:created xsi:type="dcterms:W3CDTF">2023-05-11T11:49:29Z</dcterms:created>
  <dcterms:modified xsi:type="dcterms:W3CDTF">2023-05-11T11:49:29Z</dcterms:modified>
</cp:coreProperties>
</file>